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57" r:id="rId4"/>
    <p:sldId id="259" r:id="rId5"/>
    <p:sldId id="262" r:id="rId6"/>
    <p:sldId id="261" r:id="rId7"/>
    <p:sldId id="264" r:id="rId8"/>
    <p:sldId id="263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1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99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023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79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88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90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203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3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959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34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64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64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92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04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6" indent="0" algn="ctr">
              <a:buNone/>
              <a:defRPr sz="1200"/>
            </a:lvl4pPr>
            <a:lvl5pPr marL="1371568" indent="0" algn="ctr">
              <a:buNone/>
              <a:defRPr sz="1200"/>
            </a:lvl5pPr>
            <a:lvl6pPr marL="1714459" indent="0" algn="ctr">
              <a:buNone/>
              <a:defRPr sz="1200"/>
            </a:lvl6pPr>
            <a:lvl7pPr marL="2057351" indent="0" algn="ctr">
              <a:buNone/>
              <a:defRPr sz="1200"/>
            </a:lvl7pPr>
            <a:lvl8pPr marL="2400243" indent="0" algn="ctr">
              <a:buNone/>
              <a:defRPr sz="1200"/>
            </a:lvl8pPr>
            <a:lvl9pPr marL="2743135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195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46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57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8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4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3"/>
            <a:ext cx="2915544" cy="53221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1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779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418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2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2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6" indent="0">
              <a:buNone/>
              <a:defRPr sz="1500"/>
            </a:lvl4pPr>
            <a:lvl5pPr marL="1371568" indent="0">
              <a:buNone/>
              <a:defRPr sz="1500"/>
            </a:lvl5pPr>
            <a:lvl6pPr marL="1714459" indent="0">
              <a:buNone/>
              <a:defRPr sz="1500"/>
            </a:lvl6pPr>
            <a:lvl7pPr marL="2057351" indent="0">
              <a:buNone/>
              <a:defRPr sz="1500"/>
            </a:lvl7pPr>
            <a:lvl8pPr marL="2400243" indent="0">
              <a:buNone/>
              <a:defRPr sz="1500"/>
            </a:lvl8pPr>
            <a:lvl9pPr marL="2743135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51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50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1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7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3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52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9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36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7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43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62A2-26D5-4990-88FC-F8D974B47887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9C05-8FC0-48D1-B2B0-733ECD7AAD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94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8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5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7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0"/>
            <a:ext cx="6858000" cy="923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2"/>
            <a:endParaRPr kumimoji="1" lang="ja-JP" altLang="en-US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608" y="163153"/>
            <a:ext cx="6478414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2"/>
            <a:r>
              <a:rPr kumimoji="1" lang="ja-JP" altLang="en-US" sz="3599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森岡</a:t>
            </a:r>
            <a:r>
              <a:rPr kumimoji="1" lang="ja-JP" altLang="en-US" sz="3599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地区健康講話のお知らせ</a:t>
            </a:r>
            <a:endParaRPr kumimoji="1" lang="ja-JP" altLang="en-US" sz="3599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" y="923927"/>
            <a:ext cx="6857998" cy="8454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2"/>
            <a:endParaRPr kumimoji="1" lang="ja-JP" altLang="en-US" dirty="0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1095" y="1111678"/>
            <a:ext cx="449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2"/>
            <a:r>
              <a:rPr kumimoji="1" lang="ja-JP" altLang="en-US" sz="1600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森岡</a:t>
            </a:r>
            <a:r>
              <a:rPr kumimoji="1" lang="ja-JP" altLang="en-US" sz="1600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地区にて健康講話を実施します。</a:t>
            </a:r>
            <a:endParaRPr kumimoji="1" lang="en-US" altLang="ja-JP" sz="1600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14362"/>
            <a:r>
              <a:rPr kumimoji="1" lang="ja-JP" altLang="en-US" sz="1600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健康講話は、開催日前月の回覧にて周知します。</a:t>
            </a:r>
            <a:endParaRPr kumimoji="1" lang="en-US" altLang="ja-JP" sz="1600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14362"/>
            <a:r>
              <a:rPr kumimoji="1" lang="ja-JP" altLang="en-US" sz="1600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当日は、血圧測定は実施しません。</a:t>
            </a:r>
            <a:endParaRPr kumimoji="1" lang="en-US" altLang="ja-JP" sz="1600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14362"/>
            <a:endParaRPr kumimoji="1" lang="en-US" altLang="ja-JP" sz="1200" b="1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297190" y="3983997"/>
          <a:ext cx="6247575" cy="398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619">
                  <a:extLst>
                    <a:ext uri="{9D8B030D-6E8A-4147-A177-3AD203B41FA5}">
                      <a16:colId xmlns:a16="http://schemas.microsoft.com/office/drawing/2014/main" val="892759539"/>
                    </a:ext>
                  </a:extLst>
                </a:gridCol>
              </a:tblGrid>
              <a:tr h="393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会場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endParaRPr kumimoji="1" lang="en-US" altLang="ja-JP" sz="17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5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理学または作業療法士による運動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★森岡コミュニティセンター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</a:t>
                      </a:r>
                      <a:endParaRPr kumimoji="1" lang="en-US" altLang="ja-JP" sz="16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食事の話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◎森岡台集会所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健康運動指導士による体操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★森岡コミュニティセンター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7233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</a:t>
                      </a:r>
                      <a:endParaRPr kumimoji="1" lang="en-US" altLang="ja-JP" sz="16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お口の話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◎森岡台集会所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709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endParaRPr kumimoji="1" lang="en-US" altLang="ja-JP" sz="17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7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7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</a:t>
                      </a:r>
                      <a:endParaRPr kumimoji="1" lang="en-US" altLang="ja-JP" sz="16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カラダの話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◎森岡台集会所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399649" y="2389762"/>
            <a:ext cx="402556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14362"/>
            <a:r>
              <a:rPr kumimoji="1" lang="en-US" altLang="ja-JP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【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</a:t>
            </a:r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：第３または第４水曜日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362"/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午前</a:t>
            </a:r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　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362"/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【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会場</a:t>
            </a:r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：★森岡コミュニティセンター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362"/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◎森岡台集会所</a:t>
            </a:r>
            <a:endParaRPr kumimoji="1" lang="ja-JP" altLang="en-US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" y="9323742"/>
            <a:ext cx="6841961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14362"/>
            <a:r>
              <a:rPr kumimoji="1" lang="ja-JP" altLang="en-US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問合せ：東浦町保健センター成人保健係　　</a:t>
            </a:r>
            <a:r>
              <a:rPr kumimoji="1" lang="en-US" altLang="ja-JP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0562-83-9677</a:t>
            </a:r>
          </a:p>
          <a:p>
            <a:pPr defTabSz="914362"/>
            <a:r>
              <a:rPr kumimoji="1" lang="ja-JP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　</a:t>
            </a:r>
            <a:r>
              <a:rPr kumimoji="1" lang="ja-JP" altLang="en-US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20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　</a:t>
            </a:r>
            <a:endParaRPr kumimoji="1" lang="ja-JP" altLang="en-US" sz="20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610" y="8338558"/>
            <a:ext cx="6478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2"/>
            <a:r>
              <a:rPr kumimoji="1" lang="en-US" altLang="ja-JP" sz="14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※</a:t>
            </a:r>
            <a:r>
              <a:rPr kumimoji="1" lang="ja-JP" altLang="en-US" sz="14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講話</a:t>
            </a:r>
            <a:r>
              <a:rPr kumimoji="1" lang="ja-JP" altLang="en-US" sz="14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に参加すると東浦町いきいきマイレージ自己ポイント（参加ポイント）</a:t>
            </a:r>
            <a:r>
              <a:rPr kumimoji="1" lang="en-US" altLang="ja-JP" sz="14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</a:t>
            </a:r>
            <a:r>
              <a:rPr kumimoji="1" lang="ja-JP" altLang="en-US" sz="140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ポイント、付与されます。</a:t>
            </a:r>
            <a:endParaRPr kumimoji="1" lang="en-US" altLang="ja-JP" sz="140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3" b="99050" l="9606" r="98030">
                        <a14:foregroundMark x1="22906" y1="15914" x2="22906" y2="15914"/>
                        <a14:foregroundMark x1="77586" y1="17815" x2="77586" y2="17815"/>
                        <a14:foregroundMark x1="88424" y1="52019" x2="88424" y2="52019"/>
                        <a14:foregroundMark x1="73153" y1="55344" x2="73153" y2="55344"/>
                        <a14:foregroundMark x1="82759" y1="69596" x2="82759" y2="69596"/>
                        <a14:foregroundMark x1="47044" y1="88836" x2="47044" y2="88836"/>
                        <a14:foregroundMark x1="24877" y1="70546" x2="24877" y2="70546"/>
                        <a14:foregroundMark x1="18473" y1="58907" x2="18473" y2="589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264" y="1501574"/>
            <a:ext cx="1397527" cy="144916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8" y="1477154"/>
            <a:ext cx="1513253" cy="153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0"/>
            <a:ext cx="6858000" cy="923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608" y="163153"/>
            <a:ext cx="647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新田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地区健康講話のお知らせ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" y="923927"/>
            <a:ext cx="6857999" cy="8454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45135" y="1195787"/>
            <a:ext cx="43372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新田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地区にて健康講話を実施します。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健康講話は、開催日前月の回覧にて周知します。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当日は、血圧測定は実施しません。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389983" y="3690386"/>
          <a:ext cx="6247575" cy="4483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★理学または作業療法士による</a:t>
                      </a:r>
                      <a:endParaRPr kumimoji="1" lang="en-US" altLang="ja-JP" sz="16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運動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管理栄養士による食事の話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★健康運動指導士による体操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歯科衛生士によるお口の話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保健師によるカラダの話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96043" y="2242227"/>
            <a:ext cx="584151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原則第４月曜日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午前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時から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11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新田ゆうゆう憩の家（老人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憩</a:t>
            </a:r>
            <a:r>
              <a:rPr kumimoji="1" lang="ja-JP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の家）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（★運動と体操の回は新田児童館遊戯室）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" y="9378333"/>
            <a:ext cx="684196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問合せ：東浦町保健センター成人保健係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0562-83-9677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608" y="8307862"/>
            <a:ext cx="6478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講話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に参加すると東浦町いきいきマイレージ自己ポイント（参加ポイント）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ポイント、付与されます。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3" b="99050" l="9606" r="98030">
                        <a14:foregroundMark x1="22906" y1="15914" x2="22906" y2="15914"/>
                        <a14:foregroundMark x1="77586" y1="17815" x2="77586" y2="17815"/>
                        <a14:foregroundMark x1="88424" y1="52019" x2="88424" y2="52019"/>
                        <a14:foregroundMark x1="73153" y1="55344" x2="73153" y2="55344"/>
                        <a14:foregroundMark x1="82759" y1="69596" x2="82759" y2="69596"/>
                        <a14:foregroundMark x1="47044" y1="88836" x2="47044" y2="88836"/>
                        <a14:foregroundMark x1="24877" y1="70546" x2="24877" y2="70546"/>
                        <a14:foregroundMark x1="18473" y1="58907" x2="18473" y2="589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53" y="1008905"/>
            <a:ext cx="1189379" cy="123332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8" y="1038208"/>
            <a:ext cx="1133917" cy="115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0"/>
            <a:ext cx="6858000" cy="923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8820" y="163153"/>
            <a:ext cx="6625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東ケ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丘地区健康講話のお知らせ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" y="917708"/>
            <a:ext cx="6857999" cy="8454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13575" y="1179713"/>
            <a:ext cx="44241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東ケ丘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地区にて健康講話を実施します。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健康講話は、開催日前月の回覧にて周知します。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当日は、血圧測定は実施しません。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367728" y="3607122"/>
          <a:ext cx="6247575" cy="4483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理学または作業療法士による運動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管理栄養士による食事の話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健康運動指導士による体操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歯科衛生士によるお口の話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保健師によるカラダの話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728386" y="2246673"/>
            <a:ext cx="3385184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：第３または第４火曜日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午前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時から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11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：東ケ丘集会所　ホール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" y="9378333"/>
            <a:ext cx="684196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問合せ：東浦町保健センター成人保健係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0562-83-9677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6454" y="8225920"/>
            <a:ext cx="6478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講話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に参加すると東浦町いきいきマイレージ自己ポイント（参加ポイント）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2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ポイント、付与されます。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3" b="99050" l="9606" r="98030">
                        <a14:foregroundMark x1="22906" y1="15914" x2="22906" y2="15914"/>
                        <a14:foregroundMark x1="77586" y1="17815" x2="77586" y2="17815"/>
                        <a14:foregroundMark x1="88424" y1="52019" x2="88424" y2="52019"/>
                        <a14:foregroundMark x1="73153" y1="55344" x2="73153" y2="55344"/>
                        <a14:foregroundMark x1="82759" y1="69596" x2="82759" y2="69596"/>
                        <a14:foregroundMark x1="47044" y1="88836" x2="47044" y2="88836"/>
                        <a14:foregroundMark x1="24877" y1="70546" x2="24877" y2="70546"/>
                        <a14:foregroundMark x1="18473" y1="58907" x2="18473" y2="589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56" y="1609796"/>
            <a:ext cx="1397528" cy="144916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" y="1634712"/>
            <a:ext cx="1513253" cy="153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0"/>
            <a:ext cx="6858000" cy="923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608" y="163153"/>
            <a:ext cx="647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石浜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地区健康講話のお知らせ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20" y="909101"/>
            <a:ext cx="6857999" cy="8454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0433" y="1197053"/>
            <a:ext cx="44805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石浜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地区にて健康講話を実施します。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健康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講話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は、開催日前月の回覧にて周知します。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当日は、血圧測定は実施しません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01873" y="3787971"/>
          <a:ext cx="6247575" cy="4483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3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理学または作業療法士による運動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管理栄養士による食事の話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健康運動指導士による体操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歯科衛生士によるお口の話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</a:t>
                      </a:r>
                      <a:r>
                        <a:rPr kumimoji="1" lang="en-US" altLang="ja-JP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保健師によるカラダの話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66551" y="2243493"/>
            <a:ext cx="4504473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：原則第２水曜日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午前９時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分から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：石浜ゆうゆう憩の家（老人憩の家）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" y="9378333"/>
            <a:ext cx="684196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問合せ：東浦町保健センター成人保健係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0562-83-9677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6455" y="8576010"/>
            <a:ext cx="6478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講話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に参加すると東浦町いきいきマイレージ自己ポイント（参加ポイント）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ポイント、付与されます。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3" b="99050" l="9606" r="98030">
                        <a14:foregroundMark x1="22906" y1="15914" x2="22906" y2="15914"/>
                        <a14:foregroundMark x1="77586" y1="17815" x2="77586" y2="17815"/>
                        <a14:foregroundMark x1="88424" y1="52019" x2="88424" y2="52019"/>
                        <a14:foregroundMark x1="73153" y1="55344" x2="73153" y2="55344"/>
                        <a14:foregroundMark x1="82759" y1="69596" x2="82759" y2="69596"/>
                        <a14:foregroundMark x1="47044" y1="88836" x2="47044" y2="88836"/>
                        <a14:foregroundMark x1="24877" y1="70546" x2="24877" y2="70546"/>
                        <a14:foregroundMark x1="18473" y1="58907" x2="18473" y2="589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035" y="1699453"/>
            <a:ext cx="1397528" cy="144916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656387"/>
            <a:ext cx="1513253" cy="153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-46898"/>
            <a:ext cx="6858001" cy="10362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03124"/>
            <a:endParaRPr kumimoji="1" lang="ja-JP" altLang="en-US" sz="1919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991" y="130678"/>
            <a:ext cx="6306585" cy="63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3124"/>
            <a:r>
              <a:rPr kumimoji="1" lang="ja-JP" altLang="en-US" sz="3524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生路地区健康講話</a:t>
            </a:r>
            <a:r>
              <a:rPr kumimoji="1" lang="ja-JP" altLang="en-US" sz="3524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と健康相談</a:t>
            </a:r>
            <a:endParaRPr kumimoji="1" lang="ja-JP" altLang="en-US" sz="3524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11" y="949532"/>
            <a:ext cx="6856590" cy="8278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03124"/>
            <a:endParaRPr kumimoji="1" lang="ja-JP" altLang="en-US" sz="1919" dirty="0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46778" y="1117704"/>
            <a:ext cx="4555419" cy="99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3124"/>
            <a:r>
              <a:rPr kumimoji="1" lang="ja-JP" altLang="en-US" sz="1567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生路地区にて健康講話と健康相談を実施します。</a:t>
            </a:r>
            <a:endParaRPr kumimoji="1" lang="en-US" altLang="ja-JP" sz="1567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03124"/>
            <a:r>
              <a:rPr kumimoji="1" lang="ja-JP" altLang="en-US" sz="1567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健康講話は、開催日前月の回覧にて周知します。</a:t>
            </a:r>
            <a:endParaRPr kumimoji="1" lang="en-US" altLang="ja-JP" sz="1567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03124"/>
            <a:r>
              <a:rPr kumimoji="1" lang="ja-JP" altLang="en-US" sz="1567" b="1" dirty="0">
                <a:solidFill>
                  <a:prstClr val="black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健康講話の日は血圧測定は実施しません。</a:t>
            </a:r>
            <a:endParaRPr kumimoji="1" lang="en-US" altLang="ja-JP" sz="1567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defTabSz="903124"/>
            <a:endParaRPr kumimoji="1" lang="en-US" altLang="ja-JP" sz="1175" b="1" dirty="0">
              <a:solidFill>
                <a:prstClr val="black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581711" y="3471006"/>
          <a:ext cx="6048563" cy="4793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5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理学または作業療法士による運動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健康相談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管理栄養士による食事の話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健康運動指導士による体操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4037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健康相談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84188"/>
                  </a:ext>
                </a:extLst>
              </a:tr>
              <a:tr h="505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歯科衛生士によるお口の話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3728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健康相談</a:t>
                      </a:r>
                      <a:endParaRPr kumimoji="1" lang="en-US" altLang="ja-JP" sz="15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688319"/>
                  </a:ext>
                </a:extLst>
              </a:tr>
              <a:tr h="505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令和６年　１月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保健師によるカラダの話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  <a:tr h="505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　　</a:t>
                      </a:r>
                      <a:r>
                        <a:rPr kumimoji="1" lang="en-US" altLang="ja-JP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健康相談</a:t>
                      </a:r>
                      <a:endParaRPr kumimoji="1" lang="en-US" altLang="ja-JP" sz="15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720600"/>
                  </a:ext>
                </a:extLst>
              </a:tr>
              <a:tr h="5053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</a:t>
                      </a:r>
                      <a:r>
                        <a:rPr kumimoji="1" lang="ja-JP" altLang="en-US" sz="15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３月　</a:t>
                      </a:r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８日</a:t>
                      </a:r>
                      <a:endParaRPr kumimoji="1" lang="ja-JP" altLang="en-US" sz="15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健康相談</a:t>
                      </a:r>
                      <a:endParaRPr kumimoji="1" lang="en-US" altLang="ja-JP" sz="15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111068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959184" y="2005243"/>
            <a:ext cx="5060204" cy="12736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03124"/>
            <a:r>
              <a:rPr kumimoji="1" lang="en-US" altLang="ja-JP" sz="1919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【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：原則第２金曜日</a:t>
            </a:r>
            <a:endParaRPr kumimoji="1" lang="en-US" altLang="ja-JP" sz="1919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03124"/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講　　　話：午前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kumimoji="1" lang="en-US" altLang="ja-JP" sz="1919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03124"/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健康相談：午前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kumimoji="1" lang="en-US" altLang="ja-JP" sz="1919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03124"/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【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会場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ja-JP" altLang="en-US" sz="1919" b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</a:t>
            </a:r>
            <a:r>
              <a:rPr kumimoji="1" lang="ja-JP" altLang="en-US" sz="1919" b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路ゆうゆう憩の家（老人</a:t>
            </a:r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憩</a:t>
            </a:r>
            <a:r>
              <a:rPr kumimoji="1" lang="ja-JP" altLang="en-US" sz="1919" b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919" b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家）</a:t>
            </a:r>
            <a:endParaRPr kumimoji="1" lang="ja-JP" altLang="en-US" sz="1919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9216837"/>
            <a:ext cx="6858001" cy="689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903124"/>
            <a:r>
              <a:rPr kumimoji="1" lang="ja-JP" altLang="en-US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問合せ：東浦町保健センター成人保健係　　</a:t>
            </a:r>
            <a:r>
              <a:rPr kumimoji="1" lang="en-US" altLang="ja-JP" sz="1919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0562-83-9677</a:t>
            </a:r>
          </a:p>
          <a:p>
            <a:pPr defTabSz="903124"/>
            <a:r>
              <a:rPr kumimoji="1" lang="ja-JP" altLang="en-US" sz="1919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959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5005" y="8019003"/>
            <a:ext cx="5937543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3124"/>
            <a:endParaRPr kumimoji="1" lang="en-US" altLang="ja-JP" sz="127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defTabSz="903124"/>
            <a:r>
              <a:rPr kumimoji="1" lang="en-US" altLang="ja-JP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※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健康相談は血圧測定をおこないます。</a:t>
            </a:r>
            <a:endParaRPr kumimoji="1" lang="en-US" altLang="ja-JP" sz="127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defTabSz="903124"/>
            <a:r>
              <a:rPr kumimoji="1" lang="en-US" altLang="ja-JP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※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講話または相談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に参加すると東浦町いきいきマイレージ自己ポイント（参加ポイント）</a:t>
            </a:r>
            <a:r>
              <a:rPr kumimoji="1" lang="en-US" altLang="ja-JP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ポイント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、付与</a:t>
            </a:r>
            <a:r>
              <a:rPr kumimoji="1" lang="ja-JP" altLang="en-US" sz="1270" dirty="0">
                <a:solidFill>
                  <a:prstClr val="black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されます。</a:t>
            </a:r>
            <a:endParaRPr kumimoji="1" lang="en-US" altLang="ja-JP" sz="127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defTabSz="903124"/>
            <a:endParaRPr kumimoji="1" lang="ja-JP" altLang="en-US" sz="1270" dirty="0">
              <a:solidFill>
                <a:prstClr val="black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6" y="975442"/>
            <a:ext cx="1267812" cy="131465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187" y="1022116"/>
            <a:ext cx="1319101" cy="13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0"/>
            <a:ext cx="6858000" cy="9239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608" y="163153"/>
            <a:ext cx="647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藤江</a:t>
            </a:r>
            <a:r>
              <a:rPr kumimoji="1" lang="ja-JP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地区健康講話のお知らせ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907" y="914893"/>
            <a:ext cx="6857999" cy="84544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7297" y="1138072"/>
            <a:ext cx="554372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藤江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地区にて健康講話を実施します。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健康講話は、開催日前月の回覧にて周知します。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+mn-cs"/>
              </a:rPr>
              <a:t>当日は、血圧測定は実施しません。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348026" y="3756229"/>
          <a:ext cx="6247575" cy="428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日にち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内容</a:t>
                      </a:r>
                      <a:endParaRPr kumimoji="1" lang="ja-JP" alt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理学または作業療法士による運動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管理栄養士による食事の話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健康運動指導士による体操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981824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ja-JP" altLang="en-US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8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歯科衛生士によるお口の話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228488"/>
                  </a:ext>
                </a:extLst>
              </a:tr>
              <a:tr h="859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月　</a:t>
                      </a:r>
                      <a:r>
                        <a:rPr kumimoji="1" lang="en-US" altLang="ja-JP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  <a:r>
                        <a:rPr kumimoji="1" lang="ja-JP" altLang="en-US" sz="18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日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保健師によるカラダの話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4155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303421" y="2249037"/>
            <a:ext cx="4470797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：原則第３木曜日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午前９時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分から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時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【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会場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：藤江ゆうゆう憩の家（老人憩の家）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27" y="9378333"/>
            <a:ext cx="684196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問合せ：東浦町保健センター成人保健係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0562-83-9677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609" y="8319748"/>
            <a:ext cx="6478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講話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に参加すると東浦町いきいきマイレージ自己ポイント（参加ポイント）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  <a:cs typeface="+mn-cs"/>
              </a:rPr>
              <a:t>ポイント、付与されます。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  <a:cs typeface="+mn-cs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3" b="99050" l="9606" r="98030">
                        <a14:foregroundMark x1="22906" y1="15914" x2="22906" y2="15914"/>
                        <a14:foregroundMark x1="77586" y1="17815" x2="77586" y2="17815"/>
                        <a14:foregroundMark x1="88424" y1="52019" x2="88424" y2="52019"/>
                        <a14:foregroundMark x1="73153" y1="55344" x2="73153" y2="55344"/>
                        <a14:foregroundMark x1="82759" y1="69596" x2="82759" y2="69596"/>
                        <a14:foregroundMark x1="47044" y1="88836" x2="47044" y2="88836"/>
                        <a14:foregroundMark x1="24877" y1="70546" x2="24877" y2="70546"/>
                        <a14:foregroundMark x1="18473" y1="58907" x2="18473" y2="589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371" y="1639754"/>
            <a:ext cx="1397528" cy="144916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85" b="95455" l="8738" r="90534">
                        <a14:foregroundMark x1="22816" y1="14833" x2="22816" y2="14833"/>
                        <a14:foregroundMark x1="75485" y1="15311" x2="75485" y2="15311"/>
                        <a14:foregroundMark x1="70874" y1="58373" x2="70874" y2="58373"/>
                        <a14:foregroundMark x1="82767" y1="69617" x2="82767" y2="69617"/>
                        <a14:foregroundMark x1="50243" y1="88278" x2="50243" y2="88278"/>
                        <a14:foregroundMark x1="47573" y1="87799" x2="47573" y2="87799"/>
                        <a14:foregroundMark x1="23786" y1="72488" x2="23786" y2="72488"/>
                        <a14:foregroundMark x1="17476" y1="58852" x2="17476" y2="58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" y="1661292"/>
            <a:ext cx="1513253" cy="153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1369</Words>
  <Application>Microsoft Office PowerPoint</Application>
  <PresentationFormat>A4 210 x 297 mm</PresentationFormat>
  <Paragraphs>159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BIZ UDPゴシック</vt:lpstr>
      <vt:lpstr>BIZ UDP明朝 Medium</vt:lpstr>
      <vt:lpstr>BIZ UD明朝 Medium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1_Office テーマ</vt:lpstr>
      <vt:lpstr>2_Office テーマ</vt:lpstr>
      <vt:lpstr>3_Office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東浦町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森正　真綾</dc:creator>
  <cp:lastModifiedBy>森正　真綾</cp:lastModifiedBy>
  <cp:revision>3</cp:revision>
  <dcterms:created xsi:type="dcterms:W3CDTF">2023-04-28T07:25:39Z</dcterms:created>
  <dcterms:modified xsi:type="dcterms:W3CDTF">2023-04-28T07:48:00Z</dcterms:modified>
</cp:coreProperties>
</file>